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0"/>
  </p:notesMasterIdLst>
  <p:sldIdLst>
    <p:sldId id="291" r:id="rId6"/>
    <p:sldId id="288" r:id="rId7"/>
    <p:sldId id="293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90" r:id="rId19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3" d="100"/>
          <a:sy n="13" d="100"/>
        </p:scale>
        <p:origin x="3561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CAEB7-1C0C-42FF-A3CD-09134097E4DD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E44DE-2043-4864-BF73-5F4407CD1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9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5610" indent="-29446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77862" indent="-23557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49006" indent="-23557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0151" indent="-23557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91295" indent="-235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62440" indent="-235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33585" indent="-235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04729" indent="-235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D0ADE46-70FC-4DE0-B955-1CEC316B715E}" type="slidenum">
              <a:rPr lang="en-GB" altLang="en-US">
                <a:solidFill>
                  <a:prstClr val="black"/>
                </a:solidFill>
              </a:rPr>
              <a:pPr/>
              <a:t>14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5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0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1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77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0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69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1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0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36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65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7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9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32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1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16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62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81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35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2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57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45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83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29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89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53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4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03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50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287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85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50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68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0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60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15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91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8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826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06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82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55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73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6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95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4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93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15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15BF6-2BB4-4989-BFDC-E058D5C929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A5AA7-3067-41C3-B8EB-F0D6C651D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2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4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1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0D6A4-838E-4244-BE46-5648C1D361E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851D-4AFC-4C0D-A314-1CC5769058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willastoninwirralresidents.org/organisations/friends-of-hadlow-road-station/" TargetMode="External"/><Relationship Id="rId4" Type="http://schemas.openxmlformats.org/officeDocument/2006/relationships/hyperlink" Target="https://www.facebook.com/FriendsOfHadlowRoadStatio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08" y="249660"/>
            <a:ext cx="6352583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2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71721" y="138017"/>
            <a:ext cx="3479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2019 Santa’s Grotto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13" y="249778"/>
            <a:ext cx="3233188" cy="347092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4" y="807550"/>
            <a:ext cx="4751777" cy="29131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18" r="15701"/>
          <a:stretch/>
        </p:blipFill>
        <p:spPr>
          <a:xfrm>
            <a:off x="8042418" y="4078314"/>
            <a:ext cx="3745583" cy="25985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7407"/>
          <a:stretch/>
        </p:blipFill>
        <p:spPr>
          <a:xfrm>
            <a:off x="336469" y="249777"/>
            <a:ext cx="2150044" cy="34709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010" y="4078314"/>
            <a:ext cx="1437117" cy="25985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69" y="4078314"/>
            <a:ext cx="3900251" cy="25985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760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16498" y="105875"/>
            <a:ext cx="399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2021 Santa’s Grotto (1)</a:t>
            </a:r>
          </a:p>
        </p:txBody>
      </p:sp>
      <p:pic>
        <p:nvPicPr>
          <p:cNvPr id="1026" name="Picture 2" descr="May be an image of 1 person, standing and outdo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60" y="837813"/>
            <a:ext cx="4014670" cy="267778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60" y="3828817"/>
            <a:ext cx="4042995" cy="272527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569" y="3857416"/>
            <a:ext cx="3671451" cy="26966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0" y="837813"/>
            <a:ext cx="4042995" cy="26966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71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54" y="1276703"/>
            <a:ext cx="3049140" cy="484361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839" y="1276703"/>
            <a:ext cx="7257604" cy="484361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56878" y="298751"/>
            <a:ext cx="404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2021 Santa’s Grotto (2)</a:t>
            </a:r>
          </a:p>
        </p:txBody>
      </p:sp>
    </p:spTree>
    <p:extLst>
      <p:ext uri="{BB962C8B-B14F-4D97-AF65-F5344CB8AC3E}">
        <p14:creationId xmlns:p14="http://schemas.microsoft.com/office/powerpoint/2010/main" val="4243827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4770" y="354330"/>
            <a:ext cx="438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2022 Santa’s Grotto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53" y="1257299"/>
            <a:ext cx="3062747" cy="46863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48" y="4030223"/>
            <a:ext cx="3861583" cy="25743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76" y="1257298"/>
            <a:ext cx="3866108" cy="257740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51" y="4030223"/>
            <a:ext cx="3866109" cy="257740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48" y="1257299"/>
            <a:ext cx="3866107" cy="25774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93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5669" r="4290" b="12076"/>
          <a:stretch/>
        </p:blipFill>
        <p:spPr>
          <a:xfrm>
            <a:off x="4663729" y="584925"/>
            <a:ext cx="2971511" cy="233845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4504833" y="3312701"/>
            <a:ext cx="32892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prstClr val="black"/>
                </a:solidFill>
              </a:rPr>
              <a:t>Further details available at: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757817" y="4132915"/>
            <a:ext cx="10783331" cy="14203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prstClr val="black">
                    <a:tint val="75000"/>
                  </a:prstClr>
                </a:solidFill>
                <a:hlinkClick r:id="rId4"/>
              </a:rPr>
              <a:t>https://www.facebook.com/FriendsOfHadlowRoadStation</a:t>
            </a:r>
            <a:r>
              <a:rPr lang="en-GB" sz="2400" dirty="0">
                <a:solidFill>
                  <a:prstClr val="black">
                    <a:tint val="75000"/>
                  </a:prstClr>
                </a:solidFill>
              </a:rPr>
              <a:t>  </a:t>
            </a:r>
          </a:p>
          <a:p>
            <a:r>
              <a:rPr lang="en-GB" sz="2400" dirty="0">
                <a:solidFill>
                  <a:srgbClr val="5B9BD5">
                    <a:lumMod val="75000"/>
                  </a:srgbClr>
                </a:solidFill>
              </a:rPr>
              <a:t>@</a:t>
            </a:r>
            <a:r>
              <a:rPr lang="en-GB" sz="2400" dirty="0" err="1">
                <a:solidFill>
                  <a:srgbClr val="5B9BD5">
                    <a:lumMod val="75000"/>
                  </a:srgbClr>
                </a:solidFill>
              </a:rPr>
              <a:t>friendsofhadlowroadstation</a:t>
            </a:r>
            <a:r>
              <a:rPr lang="en-GB" sz="2400" dirty="0">
                <a:solidFill>
                  <a:srgbClr val="5B9BD5">
                    <a:lumMod val="75000"/>
                  </a:srgbClr>
                </a:solidFill>
              </a:rPr>
              <a:t>  </a:t>
            </a:r>
          </a:p>
          <a:p>
            <a:r>
              <a:rPr lang="en-GB" sz="2400" dirty="0">
                <a:solidFill>
                  <a:srgbClr val="5B9BD5">
                    <a:lumMod val="75000"/>
                  </a:srgbClr>
                </a:solidFill>
                <a:hlinkClick r:id="rId5"/>
              </a:rPr>
              <a:t>https://willastoninwirralresidents.org/organisations/friends-of-hadlow-road-station</a:t>
            </a:r>
            <a:r>
              <a:rPr lang="en-GB" sz="2400" dirty="0">
                <a:solidFill>
                  <a:srgbClr val="5B9BD5">
                    <a:lumMod val="75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7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10" y="2780785"/>
            <a:ext cx="111683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Willaston District Community Plan (2014) identified 2 key points for Hadlow Road Station :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solidFill>
                  <a:prstClr val="black"/>
                </a:solidFill>
              </a:rPr>
              <a:t>Maintenance and enhancement of the station buildings and immediate environment (owned by CWaC).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solidFill>
                  <a:prstClr val="black"/>
                </a:solidFill>
              </a:rPr>
              <a:t>Development of the station as a community heritage resource.</a:t>
            </a:r>
          </a:p>
          <a:p>
            <a:endParaRPr lang="en-GB" sz="3200" dirty="0">
              <a:solidFill>
                <a:prstClr val="black"/>
              </a:solidFill>
            </a:endParaRPr>
          </a:p>
          <a:p>
            <a:pPr algn="ctr"/>
            <a:r>
              <a:rPr lang="en-GB" sz="3200" dirty="0">
                <a:solidFill>
                  <a:prstClr val="black"/>
                </a:solidFill>
              </a:rPr>
              <a:t>FHRS inaugural AGM March 2015 with an agreed Constitution, Officers and short, medium and long term development plans.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61" y="460750"/>
            <a:ext cx="3406036" cy="23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5597" y="362048"/>
            <a:ext cx="7091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prstClr val="black"/>
                </a:solidFill>
              </a:rPr>
              <a:t>FHRS Annual Santa’s Grotto since 2016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3" y="1277816"/>
            <a:ext cx="1121605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Much appreciated support from the following towards our Community Festivities:</a:t>
            </a:r>
          </a:p>
          <a:p>
            <a:endParaRPr lang="en-GB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FHRS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 err="1"/>
              <a:t>Santas</a:t>
            </a:r>
            <a:r>
              <a:rPr lang="en-GB" sz="2600" dirty="0"/>
              <a:t>: John Woodrow &amp; Mike Bladon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Elves: Willaston Ranger Guides &amp; students from Ellesmere Port C of E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Musical Entertainment: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/>
              <a:t>Simon-le-Barber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/>
              <a:t>Hadlow Green Singers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 err="1"/>
              <a:t>Riversign</a:t>
            </a:r>
            <a:r>
              <a:rPr lang="en-GB" sz="2600" dirty="0"/>
              <a:t> Choir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Balloon Man: Mike Boyle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Miniature Steam Traction Train Rides: Bill Hatton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Face Painter: Lillian Chapman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/>
              <a:t>St John’s Ambulance</a:t>
            </a:r>
          </a:p>
        </p:txBody>
      </p:sp>
    </p:spTree>
    <p:extLst>
      <p:ext uri="{BB962C8B-B14F-4D97-AF65-F5344CB8AC3E}">
        <p14:creationId xmlns:p14="http://schemas.microsoft.com/office/powerpoint/2010/main" val="300436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28281" y="372636"/>
            <a:ext cx="5192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Santa’s Grotto</a:t>
            </a:r>
          </a:p>
          <a:p>
            <a:pPr algn="ctr"/>
            <a:r>
              <a:rPr lang="en-GB" sz="3200" dirty="0">
                <a:solidFill>
                  <a:prstClr val="black"/>
                </a:solidFill>
              </a:rPr>
              <a:t>In the signal box (1)</a:t>
            </a:r>
          </a:p>
        </p:txBody>
      </p:sp>
      <p:pic>
        <p:nvPicPr>
          <p:cNvPr id="4" name="Picture 3" descr="A picture containing outdoor, building, house&#10;&#10;Description automatically generated">
            <a:extLst>
              <a:ext uri="{FF2B5EF4-FFF2-40B4-BE49-F238E27FC236}">
                <a16:creationId xmlns:a16="http://schemas.microsoft.com/office/drawing/2014/main" id="{424B6FD6-2710-49B4-B302-A18269E19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3" y="1746641"/>
            <a:ext cx="5581935" cy="418645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845" y="1746640"/>
            <a:ext cx="5581935" cy="418645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62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8574" y="386074"/>
            <a:ext cx="6035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Santa’s Grotto in the signal box (2)</a:t>
            </a:r>
          </a:p>
          <a:p>
            <a:pPr algn="ctr"/>
            <a:r>
              <a:rPr lang="en-GB" sz="3200" dirty="0">
                <a:solidFill>
                  <a:prstClr val="black"/>
                </a:solidFill>
              </a:rPr>
              <a:t>Dec 2016 and annually since.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3576286"/>
            <a:ext cx="4199466" cy="31495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1995135"/>
            <a:ext cx="6307667" cy="47307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177800"/>
            <a:ext cx="2444751" cy="325966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94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8364" y="222084"/>
            <a:ext cx="468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Santa and his Elves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1" y="925717"/>
            <a:ext cx="4157686" cy="27726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1" y="3867225"/>
            <a:ext cx="4157684" cy="277265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5"/>
          <a:stretch/>
        </p:blipFill>
        <p:spPr>
          <a:xfrm>
            <a:off x="5745716" y="1251633"/>
            <a:ext cx="6070729" cy="46420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20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4" y="1655805"/>
            <a:ext cx="6345005" cy="42313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91" y="1655805"/>
            <a:ext cx="5000016" cy="42313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9615" y="309747"/>
            <a:ext cx="346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2016 Santa’s Grotto</a:t>
            </a:r>
          </a:p>
        </p:txBody>
      </p:sp>
    </p:spTree>
    <p:extLst>
      <p:ext uri="{BB962C8B-B14F-4D97-AF65-F5344CB8AC3E}">
        <p14:creationId xmlns:p14="http://schemas.microsoft.com/office/powerpoint/2010/main" val="147381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3" y="3642360"/>
            <a:ext cx="3852333" cy="28892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3" y="935162"/>
            <a:ext cx="3852333" cy="25682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09614" y="211411"/>
            <a:ext cx="3479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2017 Santa’s Grotto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18" y="935162"/>
            <a:ext cx="3885536" cy="259035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08" y="3645183"/>
            <a:ext cx="3925146" cy="2943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774" y="935162"/>
            <a:ext cx="1609397" cy="2861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9556"/>
          <a:stretch/>
        </p:blipFill>
        <p:spPr>
          <a:xfrm>
            <a:off x="5249546" y="4236799"/>
            <a:ext cx="1604625" cy="2294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194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90" y="907663"/>
            <a:ext cx="5853055" cy="32938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07" y="4573039"/>
            <a:ext cx="3225738" cy="214914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8" y="4573039"/>
            <a:ext cx="3225738" cy="214914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8" y="907663"/>
            <a:ext cx="4943901" cy="32938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309614" y="241167"/>
            <a:ext cx="3479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</a:rPr>
              <a:t>2018 Santa’s Grotto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119" y="4573039"/>
            <a:ext cx="3820707" cy="214914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013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214</Words>
  <Application>Microsoft Office PowerPoint</Application>
  <PresentationFormat>Widescreen</PresentationFormat>
  <Paragraphs>36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3_Office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Sarah Shannon</cp:lastModifiedBy>
  <cp:revision>14</cp:revision>
  <cp:lastPrinted>2023-11-30T19:52:46Z</cp:lastPrinted>
  <dcterms:created xsi:type="dcterms:W3CDTF">2023-11-27T09:54:27Z</dcterms:created>
  <dcterms:modified xsi:type="dcterms:W3CDTF">2023-12-01T09:54:14Z</dcterms:modified>
</cp:coreProperties>
</file>